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499" r:id="rId2"/>
    <p:sldId id="500" r:id="rId3"/>
    <p:sldId id="501" r:id="rId4"/>
    <p:sldId id="502" r:id="rId5"/>
    <p:sldId id="503" r:id="rId6"/>
    <p:sldId id="356" r:id="rId7"/>
    <p:sldId id="50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3" autoAdjust="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717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7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717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717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7177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78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179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718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718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8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8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7184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85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8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718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8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8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7190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91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9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719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9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9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7196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97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9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719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0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0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7202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03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04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720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0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0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7208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09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1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72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13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7214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15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1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721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1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19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7220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21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2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722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2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25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7226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27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28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722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3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3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7232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33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34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723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3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3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7238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39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40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724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4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243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44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24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7246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47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48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7249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50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5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7252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53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54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7255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56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57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7258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59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60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261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62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63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264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65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66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267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68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6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270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71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7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273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74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275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7276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77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7278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7279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7280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81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82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83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84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85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86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287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288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7289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90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91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92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93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94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95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96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97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98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99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00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01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02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30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0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305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06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07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16895C-6466-45B0-B137-79C68A34A8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8F7A-FE0A-408A-A2D2-2021722EBA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7F03D-A3B7-4ED3-AA8A-22E64295D6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E1091-3AB6-4940-80E0-DDEDCEAFDD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6FA99-04EB-4D9F-9B61-797AEFEFDB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38B74-B6FA-4680-8AB2-09F7D80CB0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08D21-EE43-4B3B-B8C0-C521643FBC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44D80-160B-4AF7-8B0C-3D0375A811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697DD-9B3A-4257-9D1F-B501C3532C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56386-E3FE-4E44-A32D-B4748FD987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E0227-D966-4CDF-A05D-88B868505C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14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153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15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15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160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161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16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64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16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67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16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70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17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7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7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17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7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76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17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7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79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18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8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82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18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8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85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18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8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8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18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9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91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19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9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94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19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9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97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19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9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00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20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0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0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20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0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06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20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0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09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21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1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12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21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1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15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21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1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1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21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2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21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22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2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22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2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6226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22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2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29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23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3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32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23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3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35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23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3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38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23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41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24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44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24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47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24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0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25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3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25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6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25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25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0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6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7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7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71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7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73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7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7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7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7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7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7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80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28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8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8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28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28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F365BC-0054-478B-BE10-35357139867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/>
              <a:t>    </a:t>
            </a:r>
            <a:r>
              <a:rPr lang="ru-RU" sz="1800"/>
              <a:t>Лавриченко Михаил                       Копий Пётр    Степанович                                         Филиппович</a:t>
            </a:r>
          </a:p>
        </p:txBody>
      </p:sp>
      <p:pic>
        <p:nvPicPr>
          <p:cNvPr id="275460" name="Picture 4"/>
          <p:cNvPicPr>
            <a:picLocks noChangeAspect="1" noChangeArrowheads="1"/>
          </p:cNvPicPr>
          <p:nvPr/>
        </p:nvPicPr>
        <p:blipFill>
          <a:blip r:embed="rId2"/>
          <a:srcRect l="9448" t="6609" r="11037" b="15388"/>
          <a:stretch>
            <a:fillRect/>
          </a:stretch>
        </p:blipFill>
        <p:spPr bwMode="auto">
          <a:xfrm>
            <a:off x="914400" y="1447800"/>
            <a:ext cx="3314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461" name="Picture 5" descr="Отсканировано 0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 l="6122" t="6262" r="6230" b="4320"/>
          <a:stretch>
            <a:fillRect/>
          </a:stretch>
        </p:blipFill>
        <p:spPr>
          <a:xfrm>
            <a:off x="4884738" y="1447800"/>
            <a:ext cx="3430587" cy="4648200"/>
          </a:xfrm>
          <a:noFill/>
          <a:ln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Леонов Георгий Андреевич     Новохатный Илья Петрович</a:t>
            </a:r>
          </a:p>
        </p:txBody>
      </p:sp>
      <p:pic>
        <p:nvPicPr>
          <p:cNvPr id="276484" name="Picture 4" descr="Отсканировано 05"/>
          <p:cNvPicPr>
            <a:picLocks noChangeAspect="1" noChangeArrowheads="1"/>
          </p:cNvPicPr>
          <p:nvPr/>
        </p:nvPicPr>
        <p:blipFill>
          <a:blip r:embed="rId2" cstate="print"/>
          <a:srcRect l="4234" t="6224" r="2184" b="9616"/>
          <a:stretch>
            <a:fillRect/>
          </a:stretch>
        </p:blipFill>
        <p:spPr bwMode="auto">
          <a:xfrm>
            <a:off x="741363" y="1600200"/>
            <a:ext cx="3449637" cy="4495800"/>
          </a:xfrm>
          <a:prstGeom prst="rect">
            <a:avLst/>
          </a:prstGeom>
          <a:noFill/>
        </p:spPr>
      </p:pic>
      <p:pic>
        <p:nvPicPr>
          <p:cNvPr id="276485" name="Picture 5" descr="Отсканировано 0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>
            <a:lum contrast="4000"/>
          </a:blip>
          <a:srcRect l="2498" t="8505" b="8150"/>
          <a:stretch>
            <a:fillRect/>
          </a:stretch>
        </p:blipFill>
        <p:spPr>
          <a:xfrm>
            <a:off x="4932363" y="2001838"/>
            <a:ext cx="3309937" cy="4071937"/>
          </a:xfrm>
          <a:noFill/>
          <a:ln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8458200" cy="1462088"/>
          </a:xfrm>
        </p:spPr>
        <p:txBody>
          <a:bodyPr/>
          <a:lstStyle/>
          <a:p>
            <a:r>
              <a:rPr lang="ru-RU" sz="1800"/>
              <a:t>Бедненко Фёдор Павлович       Доброквашин Кирилл Иванович</a:t>
            </a:r>
          </a:p>
        </p:txBody>
      </p:sp>
      <p:pic>
        <p:nvPicPr>
          <p:cNvPr id="277508" name="Picture 4" descr="Отсканировано 05"/>
          <p:cNvPicPr>
            <a:picLocks noChangeAspect="1" noChangeArrowheads="1"/>
          </p:cNvPicPr>
          <p:nvPr/>
        </p:nvPicPr>
        <p:blipFill>
          <a:blip r:embed="rId2" cstate="print">
            <a:lum contrast="-18000"/>
          </a:blip>
          <a:srcRect l="5821" t="6982" r="8995" b="3510"/>
          <a:stretch>
            <a:fillRect/>
          </a:stretch>
        </p:blipFill>
        <p:spPr bwMode="auto">
          <a:xfrm>
            <a:off x="5029200" y="1600200"/>
            <a:ext cx="3349625" cy="4495800"/>
          </a:xfrm>
          <a:prstGeom prst="rect">
            <a:avLst/>
          </a:prstGeom>
          <a:noFill/>
        </p:spPr>
      </p:pic>
      <p:pic>
        <p:nvPicPr>
          <p:cNvPr id="277509" name="Picture 5" descr="Отсканировано 0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lum contrast="-6000"/>
          </a:blip>
          <a:srcRect l="6804" t="5116" r="5798" b="13455"/>
          <a:stretch>
            <a:fillRect/>
          </a:stretch>
        </p:blipFill>
        <p:spPr>
          <a:xfrm>
            <a:off x="1189038" y="1981200"/>
            <a:ext cx="2879725" cy="4017963"/>
          </a:xfrm>
          <a:noFill/>
          <a:ln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25"/>
            <a:ext cx="9448800" cy="1462088"/>
          </a:xfrm>
        </p:spPr>
        <p:txBody>
          <a:bodyPr/>
          <a:lstStyle/>
          <a:p>
            <a:r>
              <a:rPr lang="ru-RU" sz="1800"/>
              <a:t>Скрынько Василий Васильевич     Васильченко Николай Васильевич</a:t>
            </a:r>
          </a:p>
        </p:txBody>
      </p:sp>
      <p:pic>
        <p:nvPicPr>
          <p:cNvPr id="278533" name="Picture 5" descr="Отсканировано 05"/>
          <p:cNvPicPr>
            <a:picLocks noChangeAspect="1" noChangeArrowheads="1"/>
          </p:cNvPicPr>
          <p:nvPr/>
        </p:nvPicPr>
        <p:blipFill>
          <a:blip r:embed="rId2">
            <a:lum contrast="-18000"/>
          </a:blip>
          <a:srcRect l="5423" t="7704" r="4640" b="3201"/>
          <a:stretch>
            <a:fillRect/>
          </a:stretch>
        </p:blipFill>
        <p:spPr bwMode="auto">
          <a:xfrm>
            <a:off x="528638" y="1600200"/>
            <a:ext cx="3509962" cy="4495800"/>
          </a:xfrm>
          <a:prstGeom prst="rect">
            <a:avLst/>
          </a:prstGeom>
          <a:noFill/>
        </p:spPr>
      </p:pic>
      <p:pic>
        <p:nvPicPr>
          <p:cNvPr id="278534" name="Picture 6" descr="Отсканировано 05"/>
          <p:cNvPicPr>
            <a:picLocks noChangeAspect="1" noChangeArrowheads="1"/>
          </p:cNvPicPr>
          <p:nvPr/>
        </p:nvPicPr>
        <p:blipFill>
          <a:blip r:embed="rId3"/>
          <a:srcRect l="4994" t="1881" r="5099" b="7837"/>
          <a:stretch>
            <a:fillRect/>
          </a:stretch>
        </p:blipFill>
        <p:spPr bwMode="auto">
          <a:xfrm>
            <a:off x="4953000" y="1600200"/>
            <a:ext cx="360045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   </a:t>
            </a:r>
            <a:r>
              <a:rPr lang="ru-RU" sz="1800"/>
              <a:t>Подворчанский Григорий            Шляховой Александр </a:t>
            </a:r>
            <a:br>
              <a:rPr lang="ru-RU" sz="1800"/>
            </a:br>
            <a:r>
              <a:rPr lang="ru-RU" sz="1800"/>
              <a:t>             Федотович                                     Степанович</a:t>
            </a:r>
          </a:p>
        </p:txBody>
      </p:sp>
      <p:pic>
        <p:nvPicPr>
          <p:cNvPr id="279557" name="Picture 5" descr="Отсканировано 05"/>
          <p:cNvPicPr>
            <a:picLocks noChangeAspect="1" noChangeArrowheads="1"/>
          </p:cNvPicPr>
          <p:nvPr/>
        </p:nvPicPr>
        <p:blipFill>
          <a:blip r:embed="rId2"/>
          <a:srcRect l="6657" t="4994" r="13454" b="5099"/>
          <a:stretch>
            <a:fillRect/>
          </a:stretch>
        </p:blipFill>
        <p:spPr bwMode="auto">
          <a:xfrm>
            <a:off x="990600" y="1600200"/>
            <a:ext cx="3276600" cy="4419600"/>
          </a:xfrm>
          <a:prstGeom prst="rect">
            <a:avLst/>
          </a:prstGeom>
          <a:noFill/>
        </p:spPr>
      </p:pic>
      <p:pic>
        <p:nvPicPr>
          <p:cNvPr id="279558" name="Picture 6" descr="Отсканировано 05"/>
          <p:cNvPicPr>
            <a:picLocks noChangeAspect="1" noChangeArrowheads="1"/>
          </p:cNvPicPr>
          <p:nvPr/>
        </p:nvPicPr>
        <p:blipFill>
          <a:blip r:embed="rId3"/>
          <a:srcRect l="12129" t="-587" r="16527" b="5798"/>
          <a:stretch>
            <a:fillRect/>
          </a:stretch>
        </p:blipFill>
        <p:spPr bwMode="auto">
          <a:xfrm>
            <a:off x="5105400" y="1600200"/>
            <a:ext cx="32004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8" name="Picture 4" descr="68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610600" cy="5668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err="1"/>
              <a:t>Грянко</a:t>
            </a:r>
            <a:r>
              <a:rPr lang="ru-RU" sz="1400" dirty="0"/>
              <a:t> Иван Павлович Киев, 1942</a:t>
            </a:r>
          </a:p>
          <a:p>
            <a:pPr>
              <a:lnSpc>
                <a:spcPct val="80000"/>
              </a:lnSpc>
            </a:pPr>
            <a:r>
              <a:rPr lang="ru-RU" sz="1400" dirty="0" err="1"/>
              <a:t>Грянко</a:t>
            </a:r>
            <a:r>
              <a:rPr lang="ru-RU" sz="1400" dirty="0"/>
              <a:t> Иван Петрович, 1942 г.</a:t>
            </a:r>
          </a:p>
          <a:p>
            <a:pPr>
              <a:lnSpc>
                <a:spcPct val="80000"/>
              </a:lnSpc>
            </a:pPr>
            <a:r>
              <a:rPr lang="ru-RU" sz="1400" dirty="0" err="1"/>
              <a:t>Грянко</a:t>
            </a:r>
            <a:r>
              <a:rPr lang="ru-RU" sz="1400" dirty="0"/>
              <a:t> Кузьма Павлович </a:t>
            </a:r>
          </a:p>
          <a:p>
            <a:pPr>
              <a:lnSpc>
                <a:spcPct val="80000"/>
              </a:lnSpc>
            </a:pPr>
            <a:r>
              <a:rPr lang="ru-RU" sz="1400" dirty="0" err="1"/>
              <a:t>Заруднев</a:t>
            </a:r>
            <a:r>
              <a:rPr lang="ru-RU" sz="1400" dirty="0"/>
              <a:t> Иван Павлович, под Москвой, 1941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Золотарев Михаил Павлович Елец, 1942</a:t>
            </a:r>
          </a:p>
          <a:p>
            <a:pPr>
              <a:lnSpc>
                <a:spcPct val="80000"/>
              </a:lnSpc>
            </a:pPr>
            <a:r>
              <a:rPr lang="ru-RU" sz="1400" dirty="0" err="1"/>
              <a:t>Кирнос</a:t>
            </a:r>
            <a:r>
              <a:rPr lang="ru-RU" sz="1400" dirty="0"/>
              <a:t> Михаил Алексеевич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Ковалев Александр Васильевич, Сталинград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Копий Иван Филиппович, Смоленск, 1942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Копий Захар Филиппович, Сталинград, 1943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Копий Яков Филиппович, Краснодар, 1943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Кравченко Михаил Григорьевич, 1941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Макогон Иван Яковлевич под Москвой, 1942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Матвеев Иван Иванович, Смоленск, 1942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Петренко Арсений Васильевич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Петренко Карп </a:t>
            </a:r>
            <a:r>
              <a:rPr lang="ru-RU" sz="1400" dirty="0" err="1"/>
              <a:t>Арсентьевич</a:t>
            </a:r>
            <a:endParaRPr lang="ru-RU" sz="1400" dirty="0"/>
          </a:p>
          <a:p>
            <a:pPr>
              <a:lnSpc>
                <a:spcPct val="80000"/>
              </a:lnSpc>
            </a:pPr>
            <a:r>
              <a:rPr lang="ru-RU" sz="1400" dirty="0"/>
              <a:t>Прокопенко Василий Александрович, Брест, 1941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Резниченко Андрей Степанович, 1942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Сафонов Иван Васильевич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Сафонов Андрей Иванович, 1941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Сафонов Иван Иванович, пропал без вести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Сафонов Федор Васильевич</a:t>
            </a:r>
          </a:p>
          <a:p>
            <a:pPr>
              <a:lnSpc>
                <a:spcPct val="80000"/>
              </a:lnSpc>
            </a:pPr>
            <a:r>
              <a:rPr lang="ru-RU" sz="1400" dirty="0" err="1"/>
              <a:t>Стодоля</a:t>
            </a:r>
            <a:r>
              <a:rPr lang="ru-RU" sz="1400" dirty="0"/>
              <a:t> Тихон Герасимович, Киев, 1942</a:t>
            </a:r>
          </a:p>
          <a:p>
            <a:pPr>
              <a:lnSpc>
                <a:spcPct val="80000"/>
              </a:lnSpc>
            </a:pPr>
            <a:r>
              <a:rPr lang="ru-RU" sz="1400" dirty="0" err="1"/>
              <a:t>Таранченко</a:t>
            </a:r>
            <a:r>
              <a:rPr lang="ru-RU" sz="1400" dirty="0"/>
              <a:t> Афанасий Тихонович, север, 1943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Усов Григорий Захарович, 1942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Харин Александр Семенович, Курская дуга, 1943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Черных Яков Петрович, Будапешт, 1945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Шаповалов Иван Петрович, 1943</a:t>
            </a:r>
          </a:p>
          <a:p>
            <a:pPr>
              <a:lnSpc>
                <a:spcPct val="80000"/>
              </a:lnSpc>
            </a:pPr>
            <a:r>
              <a:rPr lang="ru-RU" sz="1400" dirty="0" err="1"/>
              <a:t>Шляховой</a:t>
            </a:r>
            <a:r>
              <a:rPr lang="ru-RU" sz="1400" dirty="0"/>
              <a:t> Дмитрий Афанасьевич, пропал без вести, 1941</a:t>
            </a:r>
          </a:p>
          <a:p>
            <a:pPr>
              <a:lnSpc>
                <a:spcPct val="80000"/>
              </a:lnSpc>
            </a:pPr>
            <a:r>
              <a:rPr lang="ru-RU" sz="1400" dirty="0" err="1"/>
              <a:t>Шляховой</a:t>
            </a:r>
            <a:r>
              <a:rPr lang="ru-RU" sz="1400" dirty="0"/>
              <a:t> Дмитрий Семенович, Брянск, 1942</a:t>
            </a:r>
          </a:p>
          <a:p>
            <a:pPr>
              <a:lnSpc>
                <a:spcPct val="80000"/>
              </a:lnSpc>
            </a:pPr>
            <a:r>
              <a:rPr lang="ru-RU" sz="1400" dirty="0" err="1"/>
              <a:t>Шляховой</a:t>
            </a:r>
            <a:r>
              <a:rPr lang="ru-RU" sz="1400" dirty="0"/>
              <a:t> Иван Петрович, Сталинград 1942</a:t>
            </a:r>
          </a:p>
          <a:p>
            <a:pPr>
              <a:lnSpc>
                <a:spcPct val="80000"/>
              </a:lnSpc>
            </a:pPr>
            <a:endParaRPr lang="ru-RU" sz="1400" dirty="0"/>
          </a:p>
          <a:p>
            <a:pPr>
              <a:lnSpc>
                <a:spcPct val="80000"/>
              </a:lnSpc>
            </a:pPr>
            <a:endParaRPr lang="ru-RU" sz="1400" dirty="0"/>
          </a:p>
        </p:txBody>
      </p:sp>
      <p:pic>
        <p:nvPicPr>
          <p:cNvPr id="282628" name="Picture 4" descr="свеч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2775" y="0"/>
            <a:ext cx="34512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775</TotalTime>
  <Words>205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Салют</vt:lpstr>
      <vt:lpstr>    Лавриченко Михаил                       Копий Пётр    Степанович                                         Филиппович</vt:lpstr>
      <vt:lpstr>Леонов Георгий Андреевич     Новохатный Илья Петрович</vt:lpstr>
      <vt:lpstr>Бедненко Фёдор Павлович       Доброквашин Кирилл Иванович</vt:lpstr>
      <vt:lpstr>Скрынько Василий Васильевич     Васильченко Николай Васильевич</vt:lpstr>
      <vt:lpstr>   Подворчанский Григорий            Шляховой Александр               Федотович                                     Степанович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 Таловского района</dc:creator>
  <cp:lastModifiedBy>talov-adm</cp:lastModifiedBy>
  <cp:revision>51</cp:revision>
  <cp:lastPrinted>1601-01-01T00:00:00Z</cp:lastPrinted>
  <dcterms:created xsi:type="dcterms:W3CDTF">1601-01-01T00:00:00Z</dcterms:created>
  <dcterms:modified xsi:type="dcterms:W3CDTF">2023-04-04T08:24:45Z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