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78" r:id="rId13"/>
    <p:sldId id="279" r:id="rId14"/>
    <p:sldId id="284" r:id="rId15"/>
    <p:sldId id="281" r:id="rId16"/>
    <p:sldId id="282" r:id="rId17"/>
    <p:sldId id="283" r:id="rId18"/>
    <p:sldId id="274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67E17-56FB-4F05-95A2-1F2DDAB789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7E54-F12D-45F9-A3FF-752899C09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7E54-F12D-45F9-A3FF-752899C0991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EBBE8DA-5F68-4963-9174-D21D7055DDCE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D3AD75-B446-440B-8A18-F7C324AE1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438B-5C63-4FE2-ABB4-1DD2432EA754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A491-2440-4E34-8964-4E2EA9A1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29AF-881F-4D38-B3D7-D06019FEE452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FCC5-B1F6-4952-BE33-554869C84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0AC6-BF6C-4106-976F-CA8B83CF9BE7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5D7F-B175-4BF7-A9F4-CD34F4954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6991-509E-4C48-9E62-417167A2DF76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718AD-A0B0-4D65-BD5A-2CB9561C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BE50-F75D-4C25-A37A-D78147587B6E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5374-CD8B-4CFB-87C3-F2C38BA75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968D-688F-4495-A778-8E95E84E6AFE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E7A1ADD-CCE7-44FC-A42C-A45A0658F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3979-484A-49BB-BB1C-3648FCB476FA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2980-F345-4C98-BCD8-B12B43BD2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975D-2453-427A-ACA7-F933DC97BB2A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1CD0-A47E-4594-AC49-38E1E1957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FD6481D-6288-42C3-BE0D-924200BB0811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C330CA4-4031-483E-9DE4-AD902B08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EC188F1-A50A-4A0F-8DDE-94041F2EB790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64E59DD-9A37-492D-8BCC-50F98D05A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7B4B3F-052E-466B-9E21-356E739E5EBF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F6C8C08-2E92-451D-B03D-DD653E78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3" r:id="rId6"/>
    <p:sldLayoutId id="2147483704" r:id="rId7"/>
    <p:sldLayoutId id="2147483712" r:id="rId8"/>
    <p:sldLayoutId id="2147483713" r:id="rId9"/>
    <p:sldLayoutId id="2147483705" r:id="rId10"/>
    <p:sldLayoutId id="2147483706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Verdana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5;&#1086;&#1073;&#1077;&#1076;&#1072;%2070\PESNYa_Z_F_L_MA_OF_CERY_VEChNYY_OGON__OT_GEROEV_BYLYH_VREMEN_-_PESNYa_Z_F_L_MA_OF_CERY_VEChNYY_OGON__OT_GEROEV_BYLYH_VREMEN__muzofon.com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242889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бою отстоял Отчизну свою.</a:t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Усову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Георгию Захаровичу посвящается.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25"/>
            <a:ext cx="6400800" cy="3495675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4" name="Рисунок 3" descr="1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143116"/>
            <a:ext cx="7215188" cy="45005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3" y="268288"/>
            <a:ext cx="4757737" cy="551815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142984"/>
            <a:ext cx="4543428" cy="535785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 два года поиска (1981-1982) пионеры написали более ста писем: в Министерство Обороны СССР, в Центральный музей вооруженных сил СССР, в Главное управление кадров Министерства Обороны СССР, в Советский комитет Ветеранов войны,  в военкоматы городов Орла, Ворошиловграда, Киева, Энгельса, Таловой и т. д.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050" name="Picture 2" descr="C:\Documents and Settings\user\Рабочий стол\аэродром_1\новый коллаж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3533774" cy="5762632"/>
          </a:xfrm>
          <a:prstGeom prst="rect">
            <a:avLst/>
          </a:prstGeom>
          <a:noFill/>
        </p:spPr>
      </p:pic>
      <p:pic>
        <p:nvPicPr>
          <p:cNvPr id="5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900486" cy="187562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Из письма Министерства обороны СССР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9" name="Содержимое 3" descr="IMG_525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72250" y="285750"/>
            <a:ext cx="1571625" cy="1857375"/>
          </a:xfrm>
        </p:spPr>
      </p:pic>
      <p:pic>
        <p:nvPicPr>
          <p:cNvPr id="19460" name="Рисунок 4" descr="IMG_525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750"/>
            <a:ext cx="1857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IMG_5259б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251075"/>
            <a:ext cx="75009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Постепенно вырисовывалась общая картина его биографии.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500570"/>
            <a:ext cx="7901014" cy="23574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ол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857364"/>
            <a:ext cx="3714776" cy="3929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1285860"/>
            <a:ext cx="46434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Григорий Захарович родился в 1909 году в Орловской области в большой дружной семье. Гриша рано потерял мать, и отец сам воспитывал детей трудолюбию, честности и героизму. Служил Григорий Захарович в рядах Красной Армии в Москве; как отличника боевой подготовки его направили в военное авиационное училище в город Луганск.</a:t>
            </a:r>
            <a:endParaRPr lang="ru-RU" sz="2400" dirty="0"/>
          </a:p>
        </p:txBody>
      </p:sp>
      <p:pic>
        <p:nvPicPr>
          <p:cNvPr id="6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290"/>
            <a:ext cx="4000528" cy="623334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1" name="Содержимое 3" descr="IMG_52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428604"/>
            <a:ext cx="3786214" cy="6037263"/>
          </a:xfrm>
        </p:spPr>
      </p:pic>
      <p:sp>
        <p:nvSpPr>
          <p:cNvPr id="4" name="Прямоугольник 3"/>
          <p:cNvSpPr/>
          <p:nvPr/>
        </p:nvSpPr>
        <p:spPr>
          <a:xfrm>
            <a:off x="4286248" y="428604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Григорий Захарович отлично закончил летное училище, далее финская война и известные события  в районе озера Хасан, затем служил на Украине, в присоединенных областях, за боевые успехи был награжден. Киев начали бомбить в первый же день Великой Отечественной войны, и полк был переброшен в г. Энгельс, куда была эвакуирована и семья Усова – жена Клавдия Михайловна с маленьким сыном Юрой.</a:t>
            </a:r>
            <a:endParaRPr lang="ru-RU" sz="2400" dirty="0"/>
          </a:p>
        </p:txBody>
      </p:sp>
      <p:pic>
        <p:nvPicPr>
          <p:cNvPr id="5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Пикирующий бомбардировщик Пе-2, </a:t>
            </a:r>
            <a:b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на котором летал Усов.</a:t>
            </a: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074" name="Picture 2" descr="C:\Documents and Settings\user\Рабочий стол\аэродром_1\Пе-2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643734" cy="4429156"/>
          </a:xfrm>
          <a:prstGeom prst="rect">
            <a:avLst/>
          </a:prstGeom>
          <a:noFill/>
        </p:spPr>
      </p:pic>
      <p:pic>
        <p:nvPicPr>
          <p:cNvPr id="4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16 декабря 1942 года аэродром посёлка Нижняя Каменка проводил звено Усова на боевое    </a:t>
            </a:r>
            <a:br>
              <a:rPr lang="ru-RU" sz="2400" dirty="0" smtClean="0"/>
            </a:br>
            <a:r>
              <a:rPr lang="ru-RU" sz="2400" dirty="0" smtClean="0"/>
              <a:t>         задание в район города Лиски.  </a:t>
            </a:r>
            <a:endParaRPr lang="ru-RU" sz="2400" dirty="0"/>
          </a:p>
        </p:txBody>
      </p:sp>
      <p:pic>
        <p:nvPicPr>
          <p:cNvPr id="6" name="Содержимое 5" descr="d49fd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285992"/>
            <a:ext cx="7000924" cy="4286279"/>
          </a:xfrm>
        </p:spPr>
      </p:pic>
    </p:spTree>
  </p:cSld>
  <p:clrMapOvr>
    <a:masterClrMapping/>
  </p:clrMapOvr>
  <p:transition advTm="14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572560" cy="216137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Машина командира возвращалась последней.  </a:t>
            </a:r>
            <a:br>
              <a:rPr lang="ru-RU" sz="2400" dirty="0" smtClean="0"/>
            </a:br>
            <a:r>
              <a:rPr lang="ru-RU" sz="2400" dirty="0" smtClean="0"/>
              <a:t>   Самолет был сильно поврежден, сам Усов  </a:t>
            </a:r>
            <a:br>
              <a:rPr lang="ru-RU" sz="2400" dirty="0" smtClean="0"/>
            </a:br>
            <a:r>
              <a:rPr lang="ru-RU" sz="2400" dirty="0" smtClean="0"/>
              <a:t>    тяжело ранен. Истекая кровью, Григорий    </a:t>
            </a:r>
            <a:br>
              <a:rPr lang="ru-RU" sz="2400" dirty="0" smtClean="0"/>
            </a:br>
            <a:r>
              <a:rPr lang="ru-RU" sz="2400" dirty="0" smtClean="0"/>
              <a:t>     старался дотянуть до своего аэродрома.  </a:t>
            </a:r>
            <a:br>
              <a:rPr lang="ru-RU" sz="2400" dirty="0" smtClean="0"/>
            </a:br>
            <a:r>
              <a:rPr lang="ru-RU" sz="2400" dirty="0" smtClean="0"/>
              <a:t>   При посадке он потерял сознание и умер.</a:t>
            </a:r>
            <a:endParaRPr lang="ru-RU" sz="2400" dirty="0"/>
          </a:p>
        </p:txBody>
      </p:sp>
      <p:pic>
        <p:nvPicPr>
          <p:cNvPr id="4" name="Содержимое 3" descr="risunok_bombardirovschiki_pe_2_nalet_pikirovanie_1920x1386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500312"/>
            <a:ext cx="7072362" cy="4214835"/>
          </a:xfrm>
        </p:spPr>
      </p:pic>
    </p:spTree>
  </p:cSld>
  <p:clrMapOvr>
    <a:masterClrMapping/>
  </p:clrMapOvr>
  <p:transition advTm="1443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042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Шел 1942 год, декабрь. </a:t>
            </a:r>
            <a:br>
              <a:rPr lang="ru-RU" sz="2400" dirty="0" smtClean="0"/>
            </a:br>
            <a:r>
              <a:rPr lang="ru-RU" sz="2400" dirty="0" smtClean="0"/>
              <a:t>Сражения на Воронежском фронте меняли                </a:t>
            </a:r>
            <a:br>
              <a:rPr lang="ru-RU" sz="2400" dirty="0" smtClean="0"/>
            </a:br>
            <a:r>
              <a:rPr lang="ru-RU" sz="2400" dirty="0" smtClean="0"/>
              <a:t>           свое направление на Запад.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7447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500306"/>
            <a:ext cx="5072086" cy="3000395"/>
          </a:xfrm>
        </p:spPr>
      </p:pic>
      <p:pic>
        <p:nvPicPr>
          <p:cNvPr id="5" name="Рисунок 4" descr="IMG_52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06"/>
            <a:ext cx="2090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Каждый год 9 мая мы вспоминаем героев,  </a:t>
            </a:r>
            <a:b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отдавших за нас свои жизни.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098" name="Picture 2" descr="C:\Documents and Settings\user\Рабочий стол\аэродром_1\митинг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90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2428893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бою отстоял Отчизну свою.</a:t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Усову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Георгию Захаровичу посвящается.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25"/>
            <a:ext cx="6400800" cy="3495675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4" name="Рисунок 3" descr="1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143116"/>
            <a:ext cx="7215188" cy="45005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2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380365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 sz="1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43438" y="620713"/>
            <a:ext cx="4500562" cy="59039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Памятник стоит в полыни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Возле самого села.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Разговор идет поныне,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Как в степи война была.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Серый камень обелиска,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Повернувшись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             в степь спиной,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Так и хочет поделиться,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cs typeface="Times New Roman" pitchFamily="18" charset="0"/>
              </a:rPr>
              <a:t>Кто лежит в земле сырой.</a:t>
            </a:r>
          </a:p>
          <a:p>
            <a:endParaRPr lang="ru-RU" dirty="0" smtClean="0"/>
          </a:p>
        </p:txBody>
      </p:sp>
      <p:pic>
        <p:nvPicPr>
          <p:cNvPr id="10244" name="Рисунок 3" descr="IMG_52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14375"/>
            <a:ext cx="41433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селе Нижняя Каменка </a:t>
            </a:r>
            <a:r>
              <a:rPr lang="ru-RU" sz="2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Таловского</a:t>
            </a: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района Воронежской области находится могила летчика Усова Григория Захаровича, погибшего в 1942 году. 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О том, что здесь захоронен летчик Усов, большинство населения узнало только в 1948 году.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Во время похорон одной из жительниц села  </a:t>
            </a:r>
            <a:r>
              <a:rPr lang="ru-RU" sz="2400" dirty="0" err="1" smtClean="0"/>
              <a:t>Штанько</a:t>
            </a:r>
            <a:r>
              <a:rPr lang="ru-RU" sz="2400" dirty="0" smtClean="0"/>
              <a:t> Леонид Васильевич и </a:t>
            </a:r>
            <a:r>
              <a:rPr lang="ru-RU" sz="2400" dirty="0" err="1" smtClean="0"/>
              <a:t>Шарый</a:t>
            </a:r>
            <a:r>
              <a:rPr lang="ru-RU" sz="2400" dirty="0" smtClean="0"/>
              <a:t> Василий Андреевич, копавшие могилу, обнаружили тело, которое было похоронено не по местным обычаям.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80813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1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z="2400" dirty="0" smtClean="0"/>
              <a:t> Жительница села </a:t>
            </a:r>
            <a:r>
              <a:rPr lang="ru-RU" sz="2400" dirty="0" err="1" smtClean="0"/>
              <a:t>Шляховая</a:t>
            </a:r>
            <a:r>
              <a:rPr lang="ru-RU" sz="2400" dirty="0" smtClean="0"/>
              <a:t> Христина, сообщила, что на территории села Нижняя  Каменка в 1942 году располагался военный аэродром, а у неё квартировали 4 летчика. Однажды они пришли на ночлег впятером со своим товарищем. Переночевав, утром они улетели на задание. А на следующий день после боевого вылета к ней на квартиру принесли тело этого летчика, попросили похоронить. Назвали только фамилию – Усов.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Учащиеся школы под руководством Ермолаевой   </a:t>
            </a:r>
          </a:p>
          <a:p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Софьи Николаевны начали поиск.</a:t>
            </a:r>
            <a:endParaRPr lang="ru-RU" sz="2400" dirty="0"/>
          </a:p>
        </p:txBody>
      </p:sp>
      <p:pic>
        <p:nvPicPr>
          <p:cNvPr id="5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Там, за гладью пруда, во время Великой Отечественной войны находился военный аэродром.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Содержимое 3" descr="IMG_009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57275" y="1882775"/>
            <a:ext cx="7029450" cy="4572000"/>
          </a:xfrm>
        </p:spPr>
      </p:pic>
      <p:pic>
        <p:nvPicPr>
          <p:cNvPr id="4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428736"/>
            <a:ext cx="4943452" cy="4929222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эти годы удалось установить имя и отчество Усова – Григорий Захарович, до этого на памятнике значилась только фамилия.  В 1975 году после долгих поисков через </a:t>
            </a:r>
            <a:r>
              <a:rPr lang="ru-RU" sz="2400" b="1" dirty="0" err="1" smtClean="0">
                <a:solidFill>
                  <a:schemeClr val="tx1"/>
                </a:solidFill>
              </a:rPr>
              <a:t>Таловский</a:t>
            </a:r>
            <a:r>
              <a:rPr lang="ru-RU" sz="2400" b="1" dirty="0" smtClean="0">
                <a:solidFill>
                  <a:schemeClr val="tx1"/>
                </a:solidFill>
              </a:rPr>
              <a:t> райвоенкомат ребята узнали адрес жены Усова, Клавдии Михайловны, завязалась переписка. </a:t>
            </a: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 1963 по 1975 годы поиски продолжались под руководством </a:t>
            </a:r>
            <a:r>
              <a:rPr lang="ru-RU" sz="2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Снопова</a:t>
            </a: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Дмитрия Максимовича.</a:t>
            </a:r>
            <a:endParaRPr lang="ru-RU" sz="2400" dirty="0"/>
          </a:p>
        </p:txBody>
      </p:sp>
      <p:pic>
        <p:nvPicPr>
          <p:cNvPr id="5" name="Содержимое 3" descr="IMG_5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5" y="1428736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0"/>
            <a:ext cx="4757742" cy="592933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Вот что писала Клавдия Михайловна: « Получила Ваше письмо и так была взволнована…Он был очень честным человеком, чутким к семье и ко всем людям, он честно трудился, любил свою Родину, и свой долг перед Родиной он выполнил, он погиб, но самолет привел на свой аэродром…»</a:t>
            </a:r>
            <a:endParaRPr lang="ru-RU" sz="2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Содержимое 3" descr="IMG_525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500063"/>
            <a:ext cx="3500437" cy="5072062"/>
          </a:xfrm>
        </p:spPr>
      </p:pic>
      <p:pic>
        <p:nvPicPr>
          <p:cNvPr id="4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1978 году Клавдия Михайловна по приглашению пионеров побывала в селе Нижняя Каменка на могиле мужа. Во второй раз она приезжала в 1979 году.</a:t>
            </a:r>
            <a:b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" name="Содержимое 3" descr="IMG_52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7855" y="1882775"/>
            <a:ext cx="6391731" cy="4572000"/>
          </a:xfrm>
        </p:spPr>
      </p:pic>
      <p:pic>
        <p:nvPicPr>
          <p:cNvPr id="4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7494"/>
            <a:ext cx="4143404" cy="6233340"/>
          </a:xfrm>
        </p:spPr>
        <p:txBody>
          <a:bodyPr>
            <a:normAutofit fontScale="90000"/>
          </a:bodyPr>
          <a:lstStyle/>
          <a:p>
            <a:pPr marL="484632" indent="0" algn="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Из письма сына –Усова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Юрия Григорьевича: «Командир звена легких бомбардировщиков Пе-2, старший лейтенант Усов Григорий Захарович по отзывам его фронтовых друзей и товарищей был честным, правдивым, добросовестным и порядочным человеком, истинным коммунистом и патриотом нашей Родины.»</a:t>
            </a: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Содержимое 5" descr="пр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404813"/>
            <a:ext cx="4032250" cy="5688012"/>
          </a:xfrm>
        </p:spPr>
      </p:pic>
      <p:pic>
        <p:nvPicPr>
          <p:cNvPr id="4" name="PESNYa_Z_F_L_MA_OF_CERY_VEChNYY_OGON__OT_GEROEV_BYLYH_VREMEN_-_PESNYa_Z_F_L_MA_OF_CERY_VEChNYY_OGON__OT_GEROEV_BYLYH_VREMEN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467</TotalTime>
  <Words>489</Words>
  <Application>Microsoft Office PowerPoint</Application>
  <PresentationFormat>Экран (4:3)</PresentationFormat>
  <Paragraphs>39</Paragraphs>
  <Slides>19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В бою отстоял Отчизну свою.  Усову Георгию Захаровичу посвящается. </vt:lpstr>
      <vt:lpstr>Слайд 2</vt:lpstr>
      <vt:lpstr>В селе Нижняя Каменка Таловского района Воронежской области находится могила летчика Усова Григория Захаровича, погибшего в 1942 году. </vt:lpstr>
      <vt:lpstr> </vt:lpstr>
      <vt:lpstr>Там, за гладью пруда, во время Великой Отечественной войны находился военный аэродром.</vt:lpstr>
      <vt:lpstr> В эти годы удалось установить имя и отчество Усова – Григорий Захарович, до этого на памятнике значилась только фамилия.  В 1975 году после долгих поисков через Таловский райвоенкомат ребята узнали адрес жены Усова, Клавдии Михайловны, завязалась переписка.  </vt:lpstr>
      <vt:lpstr> Вот что писала Клавдия Михайловна: « Получила Ваше письмо и так была взволнована…Он был очень честным человеком, чутким к семье и ко всем людям, он честно трудился, любил свою Родину, и свой долг перед Родиной он выполнил, он погиб, но самолет привел на свой аэродром…»</vt:lpstr>
      <vt:lpstr>В 1978 году Клавдия Михайловна по приглашению пионеров побывала в селе Нижняя Каменка на могиле мужа. Во второй раз она приезжала в 1979 году. </vt:lpstr>
      <vt:lpstr>Из письма сына –Усова  Юрия Григорьевича: «Командир звена легких бомбардировщиков Пе-2, старший лейтенант Усов Григорий Захарович по отзывам его фронтовых друзей и товарищей был честным, правдивым, добросовестным и порядочным человеком, истинным коммунистом и патриотом нашей Родины.» </vt:lpstr>
      <vt:lpstr>Слайд 10</vt:lpstr>
      <vt:lpstr>Из письма Министерства обороны СССР</vt:lpstr>
      <vt:lpstr>Постепенно вырисовывалась общая картина его биографии. </vt:lpstr>
      <vt:lpstr> </vt:lpstr>
      <vt:lpstr>Пикирующий бомбардировщик Пе-2,           на котором летал Усов.</vt:lpstr>
      <vt:lpstr>16 декабря 1942 года аэродром посёлка Нижняя Каменка проводил звено Усова на боевое              задание в район города Лиски.  </vt:lpstr>
      <vt:lpstr>     Машина командира возвращалась последней.      Самолет был сильно поврежден, сам Усов       тяжело ранен. Истекая кровью, Григорий          старался дотянуть до своего аэродрома.      При посадке он потерял сознание и умер.</vt:lpstr>
      <vt:lpstr>               Шел 1942 год, декабрь.  Сражения на Воронежском фронте меняли                            свое направление на Запад. </vt:lpstr>
      <vt:lpstr> Каждый год 9 мая мы вспоминаем героев,             отдавших за нас свои жизни.</vt:lpstr>
      <vt:lpstr>В бою отстоял Отчизну свою.  Усову Георгию Захаровичу посвящается.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Devil</dc:creator>
  <cp:lastModifiedBy>user</cp:lastModifiedBy>
  <cp:revision>50</cp:revision>
  <dcterms:created xsi:type="dcterms:W3CDTF">2015-02-23T16:59:59Z</dcterms:created>
  <dcterms:modified xsi:type="dcterms:W3CDTF">2015-02-28T17:13:03Z</dcterms:modified>
</cp:coreProperties>
</file>